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95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4" r:id="rId19"/>
    <p:sldId id="282" r:id="rId20"/>
    <p:sldId id="286" r:id="rId21"/>
    <p:sldId id="285" r:id="rId22"/>
    <p:sldId id="287" r:id="rId23"/>
    <p:sldId id="288" r:id="rId24"/>
    <p:sldId id="289" r:id="rId25"/>
    <p:sldId id="290" r:id="rId26"/>
    <p:sldId id="291" r:id="rId27"/>
    <p:sldId id="294" r:id="rId28"/>
    <p:sldId id="296" r:id="rId29"/>
    <p:sldId id="297" r:id="rId30"/>
    <p:sldId id="298" r:id="rId31"/>
    <p:sldId id="299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12" r:id="rId40"/>
    <p:sldId id="310" r:id="rId41"/>
    <p:sldId id="311" r:id="rId4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2" autoAdjust="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F9F4F-0568-48EC-9775-CB3BE488D8DD}" type="datetimeFigureOut">
              <a:rPr lang="fr-CA" smtClean="0"/>
              <a:t>2023-06-17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1C88-53DB-4C48-AFDF-A5C1937A35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548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D1C88-53DB-4C48-AFDF-A5C1937A3502}" type="slidenum">
              <a:rPr lang="fr-CA" smtClean="0"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3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D1C88-53DB-4C48-AFDF-A5C1937A3502}" type="slidenum">
              <a:rPr lang="fr-CA" smtClean="0"/>
              <a:t>35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215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46A5-2D72-4663-98F0-052512351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6C1A9B-7B71-49E6-B0F9-821506F2A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CE0125-212B-4EFB-8C1F-5B061ECD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AF4-96E5-4CFF-8A89-6F1D5F838E0F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EC2AC9-FDDB-4078-9FF4-C450E1D3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4D24E2-C8A8-4C53-B644-5B0EF9D2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3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04E76-05EA-4190-B40C-63850004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9B4B7E-4960-4F9D-82EE-7F0C2C63E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204B74-40C8-4D0C-B1AC-23CD8663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308B-A20E-4032-8C9C-BF72E6D32759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AFC855-D663-4E01-A7D9-89BDF2D6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F3DE0F-E6D6-49BB-98A5-2787B7B7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961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200F44-5F0A-431F-B59D-98179C27A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2AC28E-BA61-41BB-818B-065EDD8F5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7FCF6-6DC8-4F39-B3ED-70C21C2D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935-3C2A-4513-B25C-FF9284F4B393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7ABE64-966E-4528-8B11-3B4595FC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262CAF-D793-4546-9EC2-B73D834D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967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F0965-1AFD-4CAC-B8EF-607A3281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071CD5-7346-4325-91BA-ECD14FA66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B561C-35CC-4ED5-B349-80506ED7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F9C7-06A8-49EA-B02F-4A9064D08467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35F56-4790-4429-8385-0058CA5F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3DD0EE-4CD9-49E7-A44D-F9B1F55F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87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4B802F-D380-40E9-BE52-A0F7D704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12760C-E9C1-47BA-ABA5-927B74EAD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8121A7-8536-4D3C-A1E0-484FC921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0C7-8514-4C63-856D-867FFA54CCED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F471B2-01E5-4E44-8FDA-DE931878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500486-100B-4A53-A868-10F10017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44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DF077-0472-48A1-8FBA-516046E9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3DFCC4-18FA-4D35-B06E-39A78E589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B18F86-E7D7-4A70-8D8F-AEB8AD2C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8E0DC-A325-421A-82C3-BC0014A4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5D5B-D595-4D60-B7DD-5B6FF4FEBBB4}" type="datetime1">
              <a:rPr lang="fr-CA" smtClean="0"/>
              <a:t>2023-06-17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8AD938-635F-4121-A677-63E6FA38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33234-0354-4C28-B686-0648FBB4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8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2AA70-D9F9-41D8-986E-B5E407CA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170255-1602-4D7D-9349-45592FE81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93AA16-BBF0-412E-B038-13A91F550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E376FD-691D-4DB1-BC24-C5A6C0E21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E07E5E-3311-4F33-A651-F9815EF1A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6614E4-3010-4F04-907C-F825A50E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6BBE-1205-448C-8D95-57739F35708E}" type="datetime1">
              <a:rPr lang="fr-CA" smtClean="0"/>
              <a:t>2023-06-17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C35EA22-E001-42C8-A345-1FE31022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5660BE0-3C39-409C-8620-2E7E0622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318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561AE-F3CD-40EF-83B3-CFE1903B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948F60-09D7-4720-AD09-D88FAA16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9B61-D26B-4BA8-95EF-72CDFFABB312}" type="datetime1">
              <a:rPr lang="fr-CA" smtClean="0"/>
              <a:t>2023-06-17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269F93-9D90-4570-A89F-F98CFC79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B10CD8-593C-4D6E-8B85-3AB0E86E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62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0FD222-AAE9-45B0-9407-3C26F173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7EAC-9C0B-426B-8D99-1BAD75C867AE}" type="datetime1">
              <a:rPr lang="fr-CA" smtClean="0"/>
              <a:t>2023-06-17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D7B299D-03C3-402B-9523-85C4F016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90EEBD-169E-4256-99BD-55096382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96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1D4FE-A789-4FF0-BA1B-FFE6C1C7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D6AFEE-D52A-4B59-990A-4643F73E9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702052-1C47-43DA-9AFB-12784A0F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F79D4A-2596-4ED2-B8E1-DDF87714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533-0A1D-4603-8DDF-B6DD2C0C101E}" type="datetime1">
              <a:rPr lang="fr-CA" smtClean="0"/>
              <a:t>2023-06-17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08B858-BE55-49A4-A7A3-608AA52E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1F81FC-C19D-4038-9C1E-B2584548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197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A866E-3221-4C5A-9D14-BDBDE9D9C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393396-B17E-49E2-A6C1-4F1423A1B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82D40B-6D3E-47B0-85ED-7C5573C9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5CD15B-ED45-4D5D-9738-BF733909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F642-D30E-45EA-8F12-49620E90CF80}" type="datetime1">
              <a:rPr lang="fr-CA" smtClean="0"/>
              <a:t>2023-06-17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6FB72C-7A8A-4CAF-8021-C15A4D1D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990AC2-817A-42D7-AA93-2D0162C2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536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5552FB-D798-44D5-B005-3414EDF35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E2D6CA-1B20-4B6A-A221-FB5BFA819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8CC42C-075A-4729-8401-B732AC0AB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A592-2427-4C64-9B11-FDCA657D80F7}" type="datetime1">
              <a:rPr lang="fr-CA" smtClean="0"/>
              <a:t>2023-06-17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2C011-FA59-46ED-BDE3-322C75549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9C0FD-23E5-4EB0-9DEE-4C7427918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1836-23C2-4929-928C-E97F45EEBB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FCC98E-4626-4262-91BB-49253CD2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1836-23C2-4929-928C-E97F45EEBBA9}" type="slidenum">
              <a:rPr lang="fr-CA" smtClean="0"/>
              <a:t>1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996874-2D36-4FBC-843A-3E2986B22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35" y="287017"/>
            <a:ext cx="4167930" cy="625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75758"/>
            <a:ext cx="5962835" cy="25064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frappa tous les premiers-nés d’Égypte, l’origine de toute leur force.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3" y="2175758"/>
            <a:ext cx="5183427" cy="2506484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smote all the first-born of Egypt, the chief of all their strength.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9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B638AC2-AE90-4DBF-9875-CDFD3B1CF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1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785803"/>
            <a:ext cx="5738891" cy="52863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Quant à Son peuple, Il les conduisit comme des brebis;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les fit sortir avec de l’argent et de l’or;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n’y eut pas une seule personne exclue parmi leurs tribus.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100" y="785803"/>
            <a:ext cx="5059096" cy="5286393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But as for His people, He led them forth like sheep;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brought them out with silver and gold;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there was not one feeble person among their tribes.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10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A4EFFF7-3111-40A8-A8F9-12D5D6D4C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55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260740"/>
            <a:ext cx="5522258" cy="233652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457200" lvl="1" indent="0">
              <a:buNone/>
            </a:pPr>
            <a:r>
              <a:rPr lang="fr-CA" sz="3600" dirty="0"/>
              <a:t>L’Égypte se réjouit de   leur départ, car la terreur  s’était abattue sur elle.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440" y="2260739"/>
            <a:ext cx="5425441" cy="233652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Egypt was glad when they departed, for the fear of them fell upon them. </a:t>
            </a:r>
            <a:r>
              <a:rPr lang="en-US" sz="3600" i="1" dirty="0"/>
              <a:t>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7303E84-1DEF-4334-9EBE-056022477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9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50139"/>
            <a:ext cx="5261734" cy="195772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menaça la mer Rouge       et elle se dessécha.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2450139"/>
            <a:ext cx="5313680" cy="195772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rebuked the Red Sea, and it was dried up.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E07D1E2-38D8-479E-B836-A20B50E11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6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278545"/>
            <a:ext cx="5450541" cy="23009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les conduisit dans les entrailles de la mer comme à travers un désert.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080" y="2278545"/>
            <a:ext cx="5344160" cy="2300907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led them through        the deep as through a wilderness.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E780FD-4B65-4B4B-ACBD-4BDBC5A1D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89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22848"/>
            <a:ext cx="5132294" cy="281230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457200" lvl="1" indent="0">
              <a:buNone/>
            </a:pPr>
            <a:r>
              <a:rPr lang="fr-CA" sz="3600" dirty="0"/>
              <a:t>Mais les eaux submergèrent leurs ennemis,  </a:t>
            </a:r>
          </a:p>
          <a:p>
            <a:pPr marL="457200" lvl="1" indent="0">
              <a:buNone/>
            </a:pPr>
            <a:r>
              <a:rPr lang="fr-CA" sz="3600" dirty="0"/>
              <a:t>Il n’en resta pas un.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663" y="2022848"/>
            <a:ext cx="5354320" cy="2812304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But the waters overwhelmed their enemies, there was not  one of them left. 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14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3EF55A-0C2D-454C-BB96-AC25CF57D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88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66897"/>
            <a:ext cx="5817834" cy="390004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Israël vit la grande œuvre que le Seigneur a accompli contre les Égyptiens; 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sz="3600" dirty="0"/>
              <a:t>et le peuple craignit                 le Seigneur.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116" y="1566897"/>
            <a:ext cx="5263477" cy="3925313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Israel saw that great work that the Lord did upon the Egyptians;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and the people feared         the Lord.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29AC982-94ED-4058-99E1-25436F898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2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99000"/>
            <a:ext cx="5390313" cy="3260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ils ont cru le Seigneur et Son serviteur Moïse;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le peuple craignit le Seigneur.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08" y="1799000"/>
            <a:ext cx="5390313" cy="326000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believed the Lord, and His servant Moses;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 people feared the Lord.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16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5E7527-CDD8-445F-A59A-364D0AC26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84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5680" y="2671482"/>
            <a:ext cx="4861261" cy="13088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 algn="ctr">
              <a:buNone/>
            </a:pPr>
            <a:r>
              <a:rPr lang="fr-CA" sz="3600" dirty="0"/>
              <a:t>Entracte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794" y="2671483"/>
            <a:ext cx="5346125" cy="1308847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 algn="ctr">
              <a:buNone/>
            </a:pPr>
            <a:r>
              <a:rPr lang="fr-CA" sz="3600" dirty="0"/>
              <a:t>Intermission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1D21747-C041-4487-AA7C-B122407B4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4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6316" y="1740910"/>
            <a:ext cx="4869828" cy="337617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Moïse et les enfants       d’Israël chantèrent ce cantique au Seigneur,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parlèrent en disant : 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466" y="1740910"/>
            <a:ext cx="5417573" cy="337617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Moses and the children         of Israel sung this song          unto the Lord,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</a:t>
            </a:r>
            <a:r>
              <a:rPr lang="en-US" sz="3600" dirty="0" err="1"/>
              <a:t>spake</a:t>
            </a:r>
            <a:r>
              <a:rPr lang="en-US" sz="3600" dirty="0"/>
              <a:t>, saying :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6111" y="6356349"/>
            <a:ext cx="2743200" cy="365125"/>
          </a:xfrm>
        </p:spPr>
        <p:txBody>
          <a:bodyPr/>
          <a:lstStyle/>
          <a:p>
            <a:r>
              <a:rPr lang="fr-CA" dirty="0"/>
              <a:t>17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9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7576" y="717356"/>
            <a:ext cx="5761215" cy="58375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Voici que s’éleva en Égypte un nouveau roi qui n’avait point connu Joseph;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établit sur Israël des chefs de corvées afin de l’accabler de travaux pénibles;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ils imposèrent aux enfants d’Israël une dure servitude.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09" y="717356"/>
            <a:ext cx="5327031" cy="583759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Now there arose a new king over Egypt, which knew not Joseph;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he set over Israel taskmasters to afflict them with burdens;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they made them serve with rigor. </a:t>
            </a:r>
          </a:p>
          <a:p>
            <a:pPr marL="0" indent="0">
              <a:buNone/>
            </a:pPr>
            <a:endParaRPr lang="fr-CA" sz="18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077565-719F-46B1-BF91-59FA2F489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912640-41C5-4476-95A7-4050139A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2392"/>
            <a:ext cx="2743200" cy="365125"/>
          </a:xfrm>
        </p:spPr>
        <p:txBody>
          <a:bodyPr/>
          <a:lstStyle/>
          <a:p>
            <a:r>
              <a:rPr lang="fr-C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5562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99136"/>
            <a:ext cx="5432612" cy="382115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Je chanterai en l’honneur du Seigneur, car Il a triomphé glorieusement;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3600" dirty="0"/>
              <a:t>le cheval et son cavalier,       Il les a jetés dans la mer.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6364" y="1637254"/>
            <a:ext cx="5333085" cy="394491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I will sing unto the Lord,     for He hath triumphed gloriously;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horse and his rider hath He thrown into the sea.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97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387" y="2073783"/>
            <a:ext cx="5799666" cy="271043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 Seigneur est ma force et mon cantique;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c’est Lui qui m’a sauvé.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608" y="2017659"/>
            <a:ext cx="5562008" cy="282268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Lord is my strength and my song;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is become my salvation.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19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8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5034" y="2282909"/>
            <a:ext cx="5433340" cy="242356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est mon Dieu et je Lui préparerai une demeure, le Dieu de mon père,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2282909"/>
            <a:ext cx="5722374" cy="242356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is my God, and I will prepare Him a habitation,    my father’s God,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20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72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8248" y="2397587"/>
            <a:ext cx="5186082" cy="206282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je le glorifierai.</a:t>
            </a:r>
          </a:p>
          <a:p>
            <a:pPr marL="0" indent="0">
              <a:buNone/>
            </a:pPr>
            <a:r>
              <a:rPr lang="fr-CA" sz="3600" dirty="0"/>
              <a:t>Il est le Dieu de mon père. 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2742"/>
            <a:ext cx="5638800" cy="1992516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I will exalt Him. </a:t>
            </a:r>
          </a:p>
          <a:p>
            <a:pPr marL="0" indent="0">
              <a:buNone/>
            </a:pPr>
            <a:r>
              <a:rPr lang="en-US" sz="3600" dirty="0"/>
              <a:t>He is my father’s God.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81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748553"/>
            <a:ext cx="5703290" cy="536089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 Seigneur est un guerrier. Seigneur est Son nom.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a jeté à la mer les chars de Pharaon et son armée;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r>
              <a:rPr lang="fr-CA" sz="3600" dirty="0"/>
              <a:t>l’élite de ses officiers a     aussi été engloutie dans la          mer Rouge.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837" y="748553"/>
            <a:ext cx="5476568" cy="5360893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Lord is a man of war. Lord is His name.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Pharaoh’s chariots and his host hath He cast into the sea;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his chosen captains also are drowned in the Red Sea.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17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5832" y="1749678"/>
            <a:ext cx="5819331" cy="335864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Les profondeurs les ont recouverts,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ils coulèrent au fond comme une pierre.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793" y="1749678"/>
            <a:ext cx="5358581" cy="3358643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depths have covered them,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they sank into the bottom  as a stone.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91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94607"/>
            <a:ext cx="5829164" cy="380162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Ta main droite, ô Seigneur,  est magnifique en puissance;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Ta main droite, ô Seigneur,      a mis l’ennemi en pièces.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61" y="1694606"/>
            <a:ext cx="5358580" cy="3801625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Thy right hand, O Lord, is become glorious in power;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Thy right hand, O Lord, hath dashed in pieces the enemy.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24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87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16932"/>
            <a:ext cx="5829163" cy="382413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dans l’infinité de Ta majesté,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Tu renverses tes adversaires.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841" y="1516932"/>
            <a:ext cx="5349696" cy="3824136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in the greatness of Thine excellency,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hast overthrown them that rose up against Thee.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7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63019"/>
            <a:ext cx="5829163" cy="333196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Tu déchaînes Ta colère;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r>
              <a:rPr lang="fr-CA" sz="3600" dirty="0"/>
              <a:t>elle les consume comme du chaume.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161" y="1763019"/>
            <a:ext cx="5367046" cy="3331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</a:t>
            </a:r>
            <a:r>
              <a:rPr lang="en-US" sz="3600" dirty="0" err="1"/>
              <a:t>sentest</a:t>
            </a:r>
            <a:r>
              <a:rPr lang="en-US" sz="3600" dirty="0"/>
              <a:t> forth Thy wrath,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which consumed them as stubble.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26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261797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77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524"/>
            <a:ext cx="4909228" cy="65849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au souffle de                Tes narines,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les eaux se sont rassemblées,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sz="3600" dirty="0"/>
              <a:t>les flots se dressèrent   comme un monceau, 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3600" dirty="0"/>
              <a:t>et les profondeurs se sont figées au cœur de la mer.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686" y="136524"/>
            <a:ext cx="5270024" cy="658495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And with the blast of            Thy nostrils,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waters were gathered together,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floods stood upright         as a heap,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 depths were congealed in the heart of    the sea.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626511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6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391886"/>
            <a:ext cx="6096001" cy="628157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les enfants d’Israël gémissaient sous le joug,          et leurs cris montèrent     jusqu’à Dieu.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Ils les opprimaient avec des travaux pénibles et ils leur imposaient une dure servitude;</a:t>
            </a:r>
          </a:p>
          <a:p>
            <a:pPr marL="0" indent="0">
              <a:buNone/>
            </a:pPr>
            <a:r>
              <a:rPr lang="fr-CA" sz="1800" dirty="0"/>
              <a:t> </a:t>
            </a:r>
          </a:p>
          <a:p>
            <a:pPr marL="0" indent="0">
              <a:buNone/>
            </a:pPr>
            <a:r>
              <a:rPr lang="fr-CA" sz="3600" dirty="0"/>
              <a:t>et leurs cris montèrent jusqu’à Dieu.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457200"/>
            <a:ext cx="5325913" cy="6216257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 children of Israel sighed by reason of the bondage, and their cry came up unto God.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They oppressed them with burdens and made them serve with rigor;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their cry came up unto God.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57BF90D-BD33-4EB7-B438-EEAA7111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8726" y="6374635"/>
            <a:ext cx="2743200" cy="365125"/>
          </a:xfrm>
        </p:spPr>
        <p:txBody>
          <a:bodyPr/>
          <a:lstStyle/>
          <a:p>
            <a:r>
              <a:rPr lang="fr-CA" dirty="0"/>
              <a:t>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683E8F-84CF-426F-BCB4-030D321A7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76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915524"/>
            <a:ext cx="5829163" cy="58059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L’ennemi dit, je poursuivrai, j’atteindrai, je partagerai        le butin;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ma convoitise sera assouvie   à leurs dépends;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je tirerai mon épée,              ma main les détruira.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794" y="915523"/>
            <a:ext cx="5342478" cy="580595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enemy said, I will pursue, I will overtake,         I will divide the spoil;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my lust shall be satisfied upon them;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I will draw my sword,            my hand shall destroy them.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7" y="5626511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44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36952"/>
            <a:ext cx="6095999" cy="38564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Tu as soufflé avec le vent,         la mer les a couverts;</a:t>
            </a:r>
          </a:p>
          <a:p>
            <a:pPr marL="0" indent="0">
              <a:buNone/>
            </a:pPr>
            <a:r>
              <a:rPr lang="fr-CA" sz="1800" dirty="0"/>
              <a:t> </a:t>
            </a:r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r>
              <a:rPr lang="fr-CA" sz="3600" dirty="0"/>
              <a:t>ils ont coulé comme du plomb dans les eaux majestueuses.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696" y="1436952"/>
            <a:ext cx="5361485" cy="385640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didst blow with       the wind, the sea     covered them;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they sank as lead in the mighty waters.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29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65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53222"/>
            <a:ext cx="5744944" cy="57268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Qui est comme Toi,         parmi les dieux, ô Seigneur?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Qui est comme Toi,       glorieux en sainteté, redoutable en ses exploits, artisan de prodiges?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Tu as étendu                            Ta main droite.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057" y="853222"/>
            <a:ext cx="5379184" cy="572687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Who is like unto Thee,             O Lord, among the gods?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Who is like Thee,           glorious in holiness,       fearful in praises,             doing wonders?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</a:t>
            </a:r>
            <a:r>
              <a:rPr lang="en-US" sz="3600" dirty="0" err="1"/>
              <a:t>stretchedst</a:t>
            </a:r>
            <a:r>
              <a:rPr lang="en-US" sz="3600" dirty="0"/>
              <a:t> out       Thy right hand.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30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83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88928"/>
            <a:ext cx="5944397" cy="13245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la terre les engloutit.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59" y="2759740"/>
            <a:ext cx="5384801" cy="1324575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earth swallowed them.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27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33293"/>
            <a:ext cx="5898777" cy="43696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Dans Ta miséricorde,               Tu as conduit Ton peuple     que Tu as racheté.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Par Ta force, Tu les as guidés vers Ta sainte demeure.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280" y="1244177"/>
            <a:ext cx="5415280" cy="4369645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in Thy mercy hast led forth Thy people which Thou hast redeemed.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hast guided them in Thy strength unto Thy holy habitation.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4962"/>
            <a:ext cx="2743200" cy="365125"/>
          </a:xfrm>
        </p:spPr>
        <p:txBody>
          <a:bodyPr/>
          <a:lstStyle/>
          <a:p>
            <a:r>
              <a:rPr lang="fr-CA" dirty="0"/>
              <a:t>32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52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6524"/>
            <a:ext cx="6001517" cy="65105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sz="3600" dirty="0"/>
              <a:t>Les peuples entendront           et ils trembleront; l’angoisse les saisira. 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sz="3600" dirty="0"/>
              <a:t>Tous les habitants de Canaan se disperseront par la grandeur de Ton bras. 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3600" dirty="0"/>
              <a:t>Ils deviendront inertes comme une pierre jusqu’à ce que Ton peuple ait passé, ô Seigneur, ce peuple que Tu as racheté.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440" y="173725"/>
            <a:ext cx="5374640" cy="651055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The people shall hear,               be afraid, afraid; sorrow shall take hold on them.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All the inhabitants of  Canaan shall melt away by the greatness of Thy arm.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They shall be as still as a stone till Thy people pass over, O Lord, which Thou hast purchased.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900354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9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56206"/>
            <a:ext cx="5744943" cy="64652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Tu les amèneras et les installeras dans la montagne de Ton héritage, 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r>
              <a:rPr lang="fr-CA" sz="3600" dirty="0"/>
              <a:t>dans le lieu, ô Seigneur, dont Tu as fait ta demeure,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r>
              <a:rPr lang="fr-CA" sz="3600" dirty="0"/>
              <a:t>au Sanctuaire, ô Seigneur, que Tes mains ont fondé.</a:t>
            </a:r>
          </a:p>
          <a:p>
            <a:pPr marL="0" indent="0">
              <a:buNone/>
            </a:pPr>
            <a:endParaRPr lang="fr-CA" sz="16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056" y="256206"/>
            <a:ext cx="5409664" cy="6465267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Thou shalt bring them in, and plant them in the mountain of Thine inheritance,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in the place, O Lord, which Thou hast made for Thee to dwell in, 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3600" dirty="0"/>
              <a:t>in the Sanctuary, O Lord, which Thy hands have established. 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34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8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59549"/>
            <a:ext cx="5744943" cy="182797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fr-CA" sz="3600" dirty="0"/>
              <a:t>Le Seigneur régnera pour toujours et à jamais.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057" y="2459549"/>
            <a:ext cx="5369024" cy="182797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Lord shall reign for ever and ever.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95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0081"/>
            <a:ext cx="6096000" cy="65178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fr-CA" sz="3600" dirty="0"/>
              <a:t>Car lorsque les chevaux du Pharaon, avec ses chars et ses cavaliers sont entrés dans la mer,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 Seigneur a ramené sur eux les eaux de la mer,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alors que les enfants d’Israël ont marché à pied sec en  pleine mer.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1158"/>
            <a:ext cx="5405119" cy="6517837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For the horse of Pharaoh went in with his chariots and with his horsemen into the sea,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 Lord brought again the waters of the sea upon them,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600" dirty="0"/>
              <a:t>but the children of Israel went on dry land in the midst of the sea.</a:t>
            </a:r>
            <a:endParaRPr lang="fr-CA" sz="36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36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027" y="5874996"/>
            <a:ext cx="1628173" cy="98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38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5840" y="2459549"/>
            <a:ext cx="5755103" cy="19389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fr-CA" sz="3600" dirty="0"/>
              <a:t>Le Seigneur régnera pour toujours et à jamais.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441" y="2498626"/>
            <a:ext cx="5405120" cy="1938901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Lord shall reign for ever and ever.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8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558120"/>
            <a:ext cx="5665491" cy="57417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Puis Il envoya Moïse,              Son serviteur et Aaron,         qu’Il avait choisis;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ceux-ci firent Ses signes au milieu d’eux et des prodiges dans le pays de Ham.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changea l’eau de leur fleuve en sang.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509" y="596486"/>
            <a:ext cx="5289571" cy="565047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Then sent He Moses, His servant, and Aaron whom  He had chosen;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these shewed His signs among them, and wonders in the land of Ham.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turned their waters into blood.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DCD7A77-3C7B-4745-9A8B-79269537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F19DA56-5642-45A5-B371-B4C4D3DCC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7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568579"/>
            <a:ext cx="5744943" cy="572083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fr-CA" sz="3600" dirty="0"/>
              <a:t>Et Myriam, la prophétesse, sœur d’Aaron, prit un tambourin,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toutes les femmes la suivirent avec des tambourins et en dansant.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Myriam leur répondit :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057" y="568579"/>
            <a:ext cx="5409663" cy="572084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Miriam the prophetess, the sister of Aaron,            took a </a:t>
            </a:r>
            <a:r>
              <a:rPr lang="en-US" sz="3600" dirty="0" err="1"/>
              <a:t>timbrel</a:t>
            </a:r>
            <a:r>
              <a:rPr lang="en-US" sz="3600" dirty="0"/>
              <a:t> in her hand;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all the women went out after her with </a:t>
            </a:r>
            <a:r>
              <a:rPr lang="en-US" sz="3600" dirty="0" err="1"/>
              <a:t>timbrels</a:t>
            </a:r>
            <a:r>
              <a:rPr lang="en-US" sz="3600" dirty="0"/>
              <a:t>       and with dances.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Miriam answered  them :</a:t>
            </a:r>
            <a:endParaRPr lang="fr-CA" sz="36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2392"/>
            <a:ext cx="2743200" cy="365125"/>
          </a:xfrm>
        </p:spPr>
        <p:txBody>
          <a:bodyPr/>
          <a:lstStyle/>
          <a:p>
            <a:r>
              <a:rPr lang="fr-CA" dirty="0"/>
              <a:t>38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067" y="565086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05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5680" y="1059438"/>
            <a:ext cx="5797350" cy="47391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fr-CA" sz="3600" dirty="0"/>
              <a:t>Chantez au Seigneur,             car Il a triomphé avec gloire.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 Seigneur régnera pour toujours et à jamais,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 cheval et son cavalier,          Il les a jetés dans la mer.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057" y="1059438"/>
            <a:ext cx="5389343" cy="4739124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Sing ye to the Lord, for He hath triumphed gloriously.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Lord shall reign for ever and ever,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the horse and his rider hath He thrown into the sea. </a:t>
            </a: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2392"/>
            <a:ext cx="2743200" cy="365125"/>
          </a:xfrm>
        </p:spPr>
        <p:txBody>
          <a:bodyPr/>
          <a:lstStyle/>
          <a:p>
            <a:r>
              <a:rPr lang="fr-CA" dirty="0"/>
              <a:t>39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372083-7FBD-4297-8B74-5839394A7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27" y="5664510"/>
            <a:ext cx="2115316" cy="12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16767"/>
            <a:ext cx="5738891" cy="32244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Ils répugnèrent à boire l’eau   du fleuve.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changea l’eau de leur fleuve en sang.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09" y="1816767"/>
            <a:ext cx="5362971" cy="3224465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en-US" sz="3600" dirty="0"/>
              <a:t>They loathed to drink of  the river.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turned their waters   into blood.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EBD687B-58F4-4F5D-84DA-C7CBA414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245" y="6384757"/>
            <a:ext cx="3164305" cy="306875"/>
          </a:xfrm>
        </p:spPr>
        <p:txBody>
          <a:bodyPr/>
          <a:lstStyle/>
          <a:p>
            <a:r>
              <a:rPr lang="fr-CA" dirty="0"/>
              <a:t>4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E0D0C9-4BAD-45C4-A41A-975B1A85D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078" y="5861222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698493"/>
            <a:ext cx="6096000" cy="52899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Leur pays grouilla de grenouilles même jusque dans les appartements du roi.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frappa leur bétail de la peste;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des taches et des pustules recouvrirent hommes et bêtes.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08" y="698493"/>
            <a:ext cx="5381784" cy="528993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dirty="0"/>
              <a:t>Their land brought forth frogs, yea, even in their  king’s quarters.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gave their cattle over to the pestilence;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blotches and blains broke forth on man and beast.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fr-CA" sz="36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C9833CF-4B3B-46EE-9052-873A213D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270CA32-A2D9-4EAC-AD19-319C60B30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9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5840" y="655685"/>
            <a:ext cx="5925368" cy="59889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prononça la parole, et s’abattit une nuée de moustiques et de poux sur tout leur territoire.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parla;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et surgirent des sauterelles sans nombre qui dévorèrent les produits de leur récolte.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658" y="655686"/>
            <a:ext cx="5488902" cy="606578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</a:t>
            </a:r>
            <a:r>
              <a:rPr lang="en-US" sz="3600" dirty="0" err="1"/>
              <a:t>spake</a:t>
            </a:r>
            <a:r>
              <a:rPr lang="en-US" sz="3600" dirty="0"/>
              <a:t> the word,                 and there came all manner    of flies, and lice in all their quarters.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</a:t>
            </a:r>
            <a:r>
              <a:rPr lang="en-US" sz="3600" dirty="0" err="1"/>
              <a:t>spake</a:t>
            </a:r>
            <a:r>
              <a:rPr lang="en-US" sz="3600" dirty="0"/>
              <a:t>;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and the locusts came without number and devoured the fruits of the ground. 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6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6A3BD2D-82B6-48E2-BCAF-299B9B41A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5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1549107"/>
            <a:ext cx="5595456" cy="34531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leur envoya des grêlons       au lieu de la pluie;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du feu mêlé à la grêle     tombait sur le sol.</a:t>
            </a:r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12" y="1549107"/>
            <a:ext cx="5432613" cy="334562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gave them hailstones  for rain;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fire, mingled with the hail, ran along upon the ground.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DD76EE-3FAC-47BA-8BB3-33975FB6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8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32B22B-8F5E-4A69-8239-064D40324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88380"/>
            <a:ext cx="5455763" cy="328123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Il étendit d’épaisses ténèbres sur tout le pays,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3600" dirty="0"/>
              <a:t>une obscurité qu’on         pouvait même palper.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876BCE-A6CC-448C-A3BE-3241D7CA6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08" y="1788380"/>
            <a:ext cx="5312328" cy="328123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He sent a thick darkness over all the land,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even darkness which  might be felt. 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80269A2-6FFB-44AF-916B-4E41844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464DEBC-9C11-4346-9D84-11CE95084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73" y="5907107"/>
            <a:ext cx="1566813" cy="8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7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1953</Words>
  <Application>Microsoft Office PowerPoint</Application>
  <PresentationFormat>Grand écran</PresentationFormat>
  <Paragraphs>401</Paragraphs>
  <Slides>41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Pearson (CIUSSS EMTL)</dc:creator>
  <cp:lastModifiedBy>Mélanie Pearson (CIUSSS EMTL)</cp:lastModifiedBy>
  <cp:revision>663</cp:revision>
  <dcterms:created xsi:type="dcterms:W3CDTF">2023-05-14T18:49:57Z</dcterms:created>
  <dcterms:modified xsi:type="dcterms:W3CDTF">2023-06-17T14:23:32Z</dcterms:modified>
</cp:coreProperties>
</file>